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67" r:id="rId2"/>
    <p:sldId id="268" r:id="rId3"/>
    <p:sldId id="269" r:id="rId4"/>
    <p:sldId id="259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F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49" autoAdjust="0"/>
  </p:normalViewPr>
  <p:slideViewPr>
    <p:cSldViewPr>
      <p:cViewPr varScale="1">
        <p:scale>
          <a:sx n="66" d="100"/>
          <a:sy n="66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00941-BA95-46B1-90E4-6373B3B08BF1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43A168-4A1C-42C2-8EEC-02C4E4CD6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058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220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22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60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827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037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87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308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524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16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919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834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08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0"/>
            <a:ext cx="8534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2800" kern="0" smtClean="0">
                <a:solidFill>
                  <a:srgbClr val="00B0F0"/>
                </a:solidFill>
              </a:rPr>
              <a:t>Me llamo ___________	      Clase 802</a:t>
            </a:r>
            <a:br>
              <a:rPr lang="en-US" sz="2800" kern="0" smtClean="0">
                <a:solidFill>
                  <a:srgbClr val="00B0F0"/>
                </a:solidFill>
              </a:rPr>
            </a:br>
            <a:r>
              <a:rPr lang="en-US" sz="2800" kern="0" smtClean="0">
                <a:solidFill>
                  <a:srgbClr val="00B0F0"/>
                </a:solidFill>
              </a:rPr>
              <a:t>La fecha es el 15 de noviembre del 2016</a:t>
            </a:r>
            <a:endParaRPr lang="en-US" sz="2800" kern="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685800"/>
            <a:ext cx="8839200" cy="6248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800" kern="0" smtClean="0">
                <a:solidFill>
                  <a:srgbClr val="FF0000"/>
                </a:solidFill>
              </a:rPr>
              <a:t>Proposito # 25:</a:t>
            </a:r>
            <a:r>
              <a:rPr lang="en-US" sz="2800" kern="0" smtClean="0"/>
              <a:t> ¿C</a:t>
            </a:r>
            <a:r>
              <a:rPr lang="en-US" sz="2800" kern="0" smtClean="0">
                <a:solidFill>
                  <a:schemeClr val="tx2"/>
                </a:solidFill>
              </a:rPr>
              <a:t>ómo repasamos para el Examen: Repaso D on MONDAY?</a:t>
            </a:r>
            <a:endParaRPr lang="en-US" sz="2800" kern="0" smtClean="0"/>
          </a:p>
          <a:p>
            <a:pPr marL="0" indent="0">
              <a:buFontTx/>
              <a:buNone/>
            </a:pPr>
            <a:r>
              <a:rPr lang="en-US" sz="2000" i="1" kern="0" smtClean="0">
                <a:solidFill>
                  <a:srgbClr val="92D050"/>
                </a:solidFill>
              </a:rPr>
              <a:t>L.O: To review health and well-being, ser / estar &amp; Direct Object Pronouns.</a:t>
            </a:r>
          </a:p>
          <a:p>
            <a:pPr marL="0" indent="0">
              <a:buFontTx/>
              <a:buNone/>
            </a:pPr>
            <a:r>
              <a:rPr lang="en-US" sz="2800" kern="0" smtClean="0">
                <a:solidFill>
                  <a:srgbClr val="FF0000"/>
                </a:solidFill>
              </a:rPr>
              <a:t>Actividad Inicial:</a:t>
            </a:r>
            <a:r>
              <a:rPr lang="en-US" sz="2800" kern="0" smtClean="0"/>
              <a:t> </a:t>
            </a:r>
            <a:r>
              <a:rPr lang="en-US" sz="2400" kern="0" smtClean="0"/>
              <a:t>Copia y completa con el vocabulario correcto</a:t>
            </a:r>
          </a:p>
          <a:p>
            <a:pPr marL="0" indent="0">
              <a:buFontTx/>
              <a:buNone/>
            </a:pPr>
            <a:endParaRPr lang="en-US" sz="2400" kern="0" smtClean="0"/>
          </a:p>
          <a:p>
            <a:pPr marL="0" indent="0">
              <a:buFontTx/>
              <a:buNone/>
            </a:pPr>
            <a:endParaRPr lang="en-US" sz="2400" kern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endParaRPr lang="en-US" sz="2400" kern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endParaRPr lang="en-US" sz="2400" kern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endParaRPr lang="en-US" sz="2400" kern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endParaRPr lang="en-US" sz="2400" kern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endParaRPr lang="en-US" sz="2400" kern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endParaRPr lang="en-US" sz="2400" kern="0" smtClean="0">
              <a:solidFill>
                <a:srgbClr val="FF0000"/>
              </a:solidFill>
            </a:endParaRPr>
          </a:p>
          <a:p>
            <a:r>
              <a:rPr lang="en-US" sz="2400" b="1" kern="0" smtClean="0"/>
              <a:t>Completa la hoja TAREA # 24: Conversacion…</a:t>
            </a:r>
            <a:r>
              <a:rPr lang="en-US" kern="0" smtClean="0"/>
              <a:t> </a:t>
            </a:r>
            <a:endParaRPr lang="en-US" kern="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0" t="29636" r="18171" b="23306"/>
          <a:stretch/>
        </p:blipFill>
        <p:spPr bwMode="auto">
          <a:xfrm>
            <a:off x="224118" y="2590800"/>
            <a:ext cx="8538882" cy="3765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557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228600"/>
            <a:ext cx="8839200" cy="6172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ES_tradnl" altLang="en-US" sz="2800" kern="0" smtClean="0"/>
              <a:t>Follow the Model:</a:t>
            </a:r>
          </a:p>
          <a:p>
            <a:pPr lvl="1" eaLnBrk="1" hangingPunct="1">
              <a:lnSpc>
                <a:spcPct val="90000"/>
              </a:lnSpc>
            </a:pPr>
            <a:r>
              <a:rPr lang="es-ES_tradnl" altLang="en-US" sz="2400" b="1" kern="0" smtClean="0"/>
              <a:t>A mi me gustan mucho los deportes.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u="sng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 mucho la clase de español.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gustan mucho las camisas de mangas cortas.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gustan mucho los blue jeans.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 mucho el helado.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 mucho la comida mexicana.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2291794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b="1" kern="0" smtClean="0">
                <a:solidFill>
                  <a:srgbClr val="00B050"/>
                </a:solidFill>
              </a:rPr>
              <a:t>I- </a:t>
            </a:r>
            <a:r>
              <a:rPr lang="en-US" kern="0" smtClean="0"/>
              <a:t>Copia y completa con el verbo correcto.</a:t>
            </a:r>
            <a:endParaRPr lang="en-US" kern="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3" t="26052" r="16217" b="25377"/>
          <a:stretch/>
        </p:blipFill>
        <p:spPr bwMode="auto">
          <a:xfrm>
            <a:off x="0" y="2286000"/>
            <a:ext cx="9225426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1725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74637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II-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escoje</a:t>
            </a:r>
            <a:r>
              <a:rPr lang="en-US" dirty="0" smtClean="0"/>
              <a:t> </a:t>
            </a:r>
            <a:r>
              <a:rPr lang="en-US" i="1" dirty="0" err="1" smtClean="0"/>
              <a:t>ser</a:t>
            </a:r>
            <a:r>
              <a:rPr lang="en-US" dirty="0" smtClean="0"/>
              <a:t> o </a:t>
            </a:r>
            <a:r>
              <a:rPr lang="en-US" i="1" dirty="0" err="1" smtClean="0"/>
              <a:t>estar</a:t>
            </a:r>
            <a:r>
              <a:rPr lang="en-US" dirty="0" smtClean="0"/>
              <a:t> para </a:t>
            </a:r>
            <a:r>
              <a:rPr lang="en-US" dirty="0" err="1" smtClean="0"/>
              <a:t>describir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foto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5" t="20432" r="13408" b="15613"/>
          <a:stretch/>
        </p:blipFill>
        <p:spPr bwMode="auto">
          <a:xfrm>
            <a:off x="-76200" y="1506071"/>
            <a:ext cx="9238293" cy="535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696200" y="53340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5650468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86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R17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20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1860</TotalTime>
  <Words>144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Tarea # 25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   Clase 801 La fecha es el 18 de noviembre del 2015</dc:title>
  <dc:creator>Helen Zumaeta</dc:creator>
  <cp:lastModifiedBy>Helen Zumaeta</cp:lastModifiedBy>
  <cp:revision>36</cp:revision>
  <cp:lastPrinted>2016-11-15T18:32:30Z</cp:lastPrinted>
  <dcterms:created xsi:type="dcterms:W3CDTF">2015-11-18T15:03:22Z</dcterms:created>
  <dcterms:modified xsi:type="dcterms:W3CDTF">2016-11-15T21:17:52Z</dcterms:modified>
</cp:coreProperties>
</file>